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2" r:id="rId4"/>
    <p:sldId id="263" r:id="rId5"/>
    <p:sldId id="264" r:id="rId6"/>
    <p:sldId id="258" r:id="rId7"/>
    <p:sldId id="260" r:id="rId8"/>
    <p:sldId id="261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4655D3-DF65-BF4A-964E-2B9610BAF6C7}" v="38" dt="2025-07-21T19:15:37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35"/>
  </p:normalViewPr>
  <p:slideViewPr>
    <p:cSldViewPr snapToGrid="0">
      <p:cViewPr>
        <p:scale>
          <a:sx n="173" d="100"/>
          <a:sy n="173" d="100"/>
        </p:scale>
        <p:origin x="-2456" y="-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Parnell" userId="285c3279-682b-47c4-9ace-742d8d083ddf" providerId="ADAL" clId="{354655D3-DF65-BF4A-964E-2B9610BAF6C7}"/>
    <pc:docChg chg="undo custSel addSld delSld modSld">
      <pc:chgData name="Megan Parnell" userId="285c3279-682b-47c4-9ace-742d8d083ddf" providerId="ADAL" clId="{354655D3-DF65-BF4A-964E-2B9610BAF6C7}" dt="2025-07-21T19:15:37.040" v="52" actId="14826"/>
      <pc:docMkLst>
        <pc:docMk/>
      </pc:docMkLst>
      <pc:sldChg chg="modSp mod">
        <pc:chgData name="Megan Parnell" userId="285c3279-682b-47c4-9ace-742d8d083ddf" providerId="ADAL" clId="{354655D3-DF65-BF4A-964E-2B9610BAF6C7}" dt="2025-07-21T19:15:37.040" v="52" actId="14826"/>
        <pc:sldMkLst>
          <pc:docMk/>
          <pc:sldMk cId="138512311" sldId="259"/>
        </pc:sldMkLst>
        <pc:picChg chg="mod">
          <ac:chgData name="Megan Parnell" userId="285c3279-682b-47c4-9ace-742d8d083ddf" providerId="ADAL" clId="{354655D3-DF65-BF4A-964E-2B9610BAF6C7}" dt="2025-07-21T19:12:12.454" v="46" actId="14826"/>
          <ac:picMkLst>
            <pc:docMk/>
            <pc:sldMk cId="138512311" sldId="259"/>
            <ac:picMk id="7" creationId="{4170E42F-2001-2E3A-19B7-2D3D61BFDE0E}"/>
          </ac:picMkLst>
        </pc:picChg>
        <pc:picChg chg="mod">
          <ac:chgData name="Megan Parnell" userId="285c3279-682b-47c4-9ace-742d8d083ddf" providerId="ADAL" clId="{354655D3-DF65-BF4A-964E-2B9610BAF6C7}" dt="2025-07-21T19:12:47.772" v="49" actId="14826"/>
          <ac:picMkLst>
            <pc:docMk/>
            <pc:sldMk cId="138512311" sldId="259"/>
            <ac:picMk id="9" creationId="{0298AA8D-43C3-DAA8-E626-9F0017256514}"/>
          </ac:picMkLst>
        </pc:picChg>
        <pc:picChg chg="mod">
          <ac:chgData name="Megan Parnell" userId="285c3279-682b-47c4-9ace-742d8d083ddf" providerId="ADAL" clId="{354655D3-DF65-BF4A-964E-2B9610BAF6C7}" dt="2025-07-21T19:15:37.040" v="52" actId="14826"/>
          <ac:picMkLst>
            <pc:docMk/>
            <pc:sldMk cId="138512311" sldId="259"/>
            <ac:picMk id="11" creationId="{1D0FE788-CA80-612E-B95D-27C39E87072B}"/>
          </ac:picMkLst>
        </pc:picChg>
        <pc:picChg chg="mod">
          <ac:chgData name="Megan Parnell" userId="285c3279-682b-47c4-9ace-742d8d083ddf" providerId="ADAL" clId="{354655D3-DF65-BF4A-964E-2B9610BAF6C7}" dt="2025-07-21T19:15:29.707" v="51" actId="14826"/>
          <ac:picMkLst>
            <pc:docMk/>
            <pc:sldMk cId="138512311" sldId="259"/>
            <ac:picMk id="13" creationId="{0B877A8B-336B-406B-9BB4-9672053A845F}"/>
          </ac:picMkLst>
        </pc:picChg>
        <pc:picChg chg="mod modCrop">
          <ac:chgData name="Megan Parnell" userId="285c3279-682b-47c4-9ace-742d8d083ddf" providerId="ADAL" clId="{354655D3-DF65-BF4A-964E-2B9610BAF6C7}" dt="2025-07-21T18:41:36.399" v="35" actId="14100"/>
          <ac:picMkLst>
            <pc:docMk/>
            <pc:sldMk cId="138512311" sldId="259"/>
            <ac:picMk id="15" creationId="{11381B4B-AC4A-F811-C019-BB9DB31D928E}"/>
          </ac:picMkLst>
        </pc:picChg>
        <pc:picChg chg="mod">
          <ac:chgData name="Megan Parnell" userId="285c3279-682b-47c4-9ace-742d8d083ddf" providerId="ADAL" clId="{354655D3-DF65-BF4A-964E-2B9610BAF6C7}" dt="2025-07-21T18:41:51.235" v="36" actId="14826"/>
          <ac:picMkLst>
            <pc:docMk/>
            <pc:sldMk cId="138512311" sldId="259"/>
            <ac:picMk id="17" creationId="{A05DEC20-C35B-9FB0-201B-C4C150946D5F}"/>
          </ac:picMkLst>
        </pc:picChg>
        <pc:picChg chg="mod">
          <ac:chgData name="Megan Parnell" userId="285c3279-682b-47c4-9ace-742d8d083ddf" providerId="ADAL" clId="{354655D3-DF65-BF4A-964E-2B9610BAF6C7}" dt="2025-07-21T18:42:03.498" v="37" actId="14826"/>
          <ac:picMkLst>
            <pc:docMk/>
            <pc:sldMk cId="138512311" sldId="259"/>
            <ac:picMk id="19" creationId="{2C884D68-3391-21CC-73C0-88583535E242}"/>
          </ac:picMkLst>
        </pc:picChg>
        <pc:picChg chg="mod">
          <ac:chgData name="Megan Parnell" userId="285c3279-682b-47c4-9ace-742d8d083ddf" providerId="ADAL" clId="{354655D3-DF65-BF4A-964E-2B9610BAF6C7}" dt="2025-07-21T18:40:04.815" v="24" actId="14826"/>
          <ac:picMkLst>
            <pc:docMk/>
            <pc:sldMk cId="138512311" sldId="259"/>
            <ac:picMk id="21" creationId="{A50C318B-DBBF-E876-A879-A21B5645A39E}"/>
          </ac:picMkLst>
        </pc:picChg>
        <pc:picChg chg="mod">
          <ac:chgData name="Megan Parnell" userId="285c3279-682b-47c4-9ace-742d8d083ddf" providerId="ADAL" clId="{354655D3-DF65-BF4A-964E-2B9610BAF6C7}" dt="2025-07-21T18:39:54.832" v="23" actId="14826"/>
          <ac:picMkLst>
            <pc:docMk/>
            <pc:sldMk cId="138512311" sldId="259"/>
            <ac:picMk id="23" creationId="{B1799420-8E6A-8DFE-9832-DD716D9600C2}"/>
          </ac:picMkLst>
        </pc:picChg>
        <pc:picChg chg="mod">
          <ac:chgData name="Megan Parnell" userId="285c3279-682b-47c4-9ace-742d8d083ddf" providerId="ADAL" clId="{354655D3-DF65-BF4A-964E-2B9610BAF6C7}" dt="2025-07-21T19:12:23.205" v="47" actId="14826"/>
          <ac:picMkLst>
            <pc:docMk/>
            <pc:sldMk cId="138512311" sldId="259"/>
            <ac:picMk id="25" creationId="{B5C23567-3110-D9F3-6D66-11D942222E21}"/>
          </ac:picMkLst>
        </pc:picChg>
        <pc:picChg chg="mod">
          <ac:chgData name="Megan Parnell" userId="285c3279-682b-47c4-9ace-742d8d083ddf" providerId="ADAL" clId="{354655D3-DF65-BF4A-964E-2B9610BAF6C7}" dt="2025-07-21T19:15:02.589" v="50" actId="14826"/>
          <ac:picMkLst>
            <pc:docMk/>
            <pc:sldMk cId="138512311" sldId="259"/>
            <ac:picMk id="27" creationId="{18CFDA66-E92A-3BBB-EF6A-435ABD44DABB}"/>
          </ac:picMkLst>
        </pc:picChg>
        <pc:picChg chg="mod">
          <ac:chgData name="Megan Parnell" userId="285c3279-682b-47c4-9ace-742d8d083ddf" providerId="ADAL" clId="{354655D3-DF65-BF4A-964E-2B9610BAF6C7}" dt="2025-07-21T18:42:30.685" v="40" actId="14826"/>
          <ac:picMkLst>
            <pc:docMk/>
            <pc:sldMk cId="138512311" sldId="259"/>
            <ac:picMk id="29" creationId="{CC53F720-ED7D-4093-7208-9F76F28B53E0}"/>
          </ac:picMkLst>
        </pc:picChg>
        <pc:picChg chg="mod">
          <ac:chgData name="Megan Parnell" userId="285c3279-682b-47c4-9ace-742d8d083ddf" providerId="ADAL" clId="{354655D3-DF65-BF4A-964E-2B9610BAF6C7}" dt="2025-07-21T18:43:18.694" v="43" actId="14826"/>
          <ac:picMkLst>
            <pc:docMk/>
            <pc:sldMk cId="138512311" sldId="259"/>
            <ac:picMk id="31" creationId="{30CB1DE2-244F-0F90-32F8-C7CDDE427E26}"/>
          </ac:picMkLst>
        </pc:picChg>
        <pc:picChg chg="mod">
          <ac:chgData name="Megan Parnell" userId="285c3279-682b-47c4-9ace-742d8d083ddf" providerId="ADAL" clId="{354655D3-DF65-BF4A-964E-2B9610BAF6C7}" dt="2025-07-21T18:42:21.305" v="39" actId="14826"/>
          <ac:picMkLst>
            <pc:docMk/>
            <pc:sldMk cId="138512311" sldId="259"/>
            <ac:picMk id="33" creationId="{841ECF5D-F985-4DC9-ECBC-9C99BF31E8D1}"/>
          </ac:picMkLst>
        </pc:picChg>
        <pc:picChg chg="mod">
          <ac:chgData name="Megan Parnell" userId="285c3279-682b-47c4-9ace-742d8d083ddf" providerId="ADAL" clId="{354655D3-DF65-BF4A-964E-2B9610BAF6C7}" dt="2025-07-21T18:42:12.026" v="38" actId="14826"/>
          <ac:picMkLst>
            <pc:docMk/>
            <pc:sldMk cId="138512311" sldId="259"/>
            <ac:picMk id="35" creationId="{786C4626-3671-D682-661C-D0276E68D7F6}"/>
          </ac:picMkLst>
        </pc:picChg>
        <pc:picChg chg="mod">
          <ac:chgData name="Megan Parnell" userId="285c3279-682b-47c4-9ace-742d8d083ddf" providerId="ADAL" clId="{354655D3-DF65-BF4A-964E-2B9610BAF6C7}" dt="2025-07-21T18:40:53.297" v="29" actId="14826"/>
          <ac:picMkLst>
            <pc:docMk/>
            <pc:sldMk cId="138512311" sldId="259"/>
            <ac:picMk id="37" creationId="{877D861E-F957-AC80-BE30-232B14D7FB61}"/>
          </ac:picMkLst>
        </pc:picChg>
        <pc:picChg chg="mod">
          <ac:chgData name="Megan Parnell" userId="285c3279-682b-47c4-9ace-742d8d083ddf" providerId="ADAL" clId="{354655D3-DF65-BF4A-964E-2B9610BAF6C7}" dt="2025-07-21T18:41:02.227" v="30" actId="14826"/>
          <ac:picMkLst>
            <pc:docMk/>
            <pc:sldMk cId="138512311" sldId="259"/>
            <ac:picMk id="39" creationId="{9FF5DC95-6C82-E799-F24C-063FA6A31FAA}"/>
          </ac:picMkLst>
        </pc:picChg>
        <pc:picChg chg="mod">
          <ac:chgData name="Megan Parnell" userId="285c3279-682b-47c4-9ace-742d8d083ddf" providerId="ADAL" clId="{354655D3-DF65-BF4A-964E-2B9610BAF6C7}" dt="2025-07-21T18:41:09.218" v="31" actId="14826"/>
          <ac:picMkLst>
            <pc:docMk/>
            <pc:sldMk cId="138512311" sldId="259"/>
            <ac:picMk id="41" creationId="{FB1EC30A-402A-3F3F-1EDA-2D014254F709}"/>
          </ac:picMkLst>
        </pc:picChg>
      </pc:sldChg>
      <pc:sldChg chg="modAnim">
        <pc:chgData name="Megan Parnell" userId="285c3279-682b-47c4-9ace-742d8d083ddf" providerId="ADAL" clId="{354655D3-DF65-BF4A-964E-2B9610BAF6C7}" dt="2025-06-26T16:13:09.636" v="0"/>
        <pc:sldMkLst>
          <pc:docMk/>
          <pc:sldMk cId="190686273" sldId="260"/>
        </pc:sldMkLst>
      </pc:sldChg>
      <pc:sldChg chg="addSp delSp modSp add del mod addAnim delAnim modAnim">
        <pc:chgData name="Megan Parnell" userId="285c3279-682b-47c4-9ace-742d8d083ddf" providerId="ADAL" clId="{354655D3-DF65-BF4A-964E-2B9610BAF6C7}" dt="2025-07-16T19:34:55.621" v="16" actId="14100"/>
        <pc:sldMkLst>
          <pc:docMk/>
          <pc:sldMk cId="2470617160" sldId="262"/>
        </pc:sldMkLst>
        <pc:picChg chg="add del mod">
          <ac:chgData name="Megan Parnell" userId="285c3279-682b-47c4-9ace-742d8d083ddf" providerId="ADAL" clId="{354655D3-DF65-BF4A-964E-2B9610BAF6C7}" dt="2025-07-16T19:34:55.621" v="16" actId="14100"/>
          <ac:picMkLst>
            <pc:docMk/>
            <pc:sldMk cId="2470617160" sldId="262"/>
            <ac:picMk id="2" creationId="{ED703584-E49B-DE85-2A26-7B4CFFFB5E4B}"/>
          </ac:picMkLst>
        </pc:picChg>
      </pc:sldChg>
    </pc:docChg>
  </pc:docChgLst>
  <pc:docChgLst>
    <pc:chgData name="Megan Parnell" userId="285c3279-682b-47c4-9ace-742d8d083ddf" providerId="ADAL" clId="{64A0B53E-12FE-1D43-B8E6-8FFEFC72025C}"/>
    <pc:docChg chg="undo custSel modSld">
      <pc:chgData name="Megan Parnell" userId="285c3279-682b-47c4-9ace-742d8d083ddf" providerId="ADAL" clId="{64A0B53E-12FE-1D43-B8E6-8FFEFC72025C}" dt="2025-06-23T21:22:57.553" v="27"/>
      <pc:docMkLst>
        <pc:docMk/>
      </pc:docMkLst>
      <pc:sldChg chg="addSp delSp modSp mod">
        <pc:chgData name="Megan Parnell" userId="285c3279-682b-47c4-9ace-742d8d083ddf" providerId="ADAL" clId="{64A0B53E-12FE-1D43-B8E6-8FFEFC72025C}" dt="2025-06-23T21:22:57.553" v="27"/>
        <pc:sldMkLst>
          <pc:docMk/>
          <pc:sldMk cId="716017559" sldId="257"/>
        </pc:sldMkLst>
        <pc:picChg chg="add mod">
          <ac:chgData name="Megan Parnell" userId="285c3279-682b-47c4-9ace-742d8d083ddf" providerId="ADAL" clId="{64A0B53E-12FE-1D43-B8E6-8FFEFC72025C}" dt="2025-06-23T21:22:57.553" v="27"/>
          <ac:picMkLst>
            <pc:docMk/>
            <pc:sldMk cId="716017559" sldId="257"/>
            <ac:picMk id="9" creationId="{F0026F8A-2DA8-D407-5F43-B3A501A1CCB5}"/>
          </ac:picMkLst>
        </pc:picChg>
      </pc:sldChg>
      <pc:sldChg chg="addSp delSp modSp mod delAnim modAnim">
        <pc:chgData name="Megan Parnell" userId="285c3279-682b-47c4-9ace-742d8d083ddf" providerId="ADAL" clId="{64A0B53E-12FE-1D43-B8E6-8FFEFC72025C}" dt="2025-06-23T21:19:50.768" v="15" actId="732"/>
        <pc:sldMkLst>
          <pc:docMk/>
          <pc:sldMk cId="190686273" sldId="260"/>
        </pc:sldMkLst>
        <pc:picChg chg="add mod modCrop">
          <ac:chgData name="Megan Parnell" userId="285c3279-682b-47c4-9ace-742d8d083ddf" providerId="ADAL" clId="{64A0B53E-12FE-1D43-B8E6-8FFEFC72025C}" dt="2025-06-23T21:19:50.768" v="15" actId="732"/>
          <ac:picMkLst>
            <pc:docMk/>
            <pc:sldMk cId="190686273" sldId="260"/>
            <ac:picMk id="8" creationId="{6E54341F-47CC-E510-3EF9-5313F317B931}"/>
          </ac:picMkLst>
        </pc:picChg>
      </pc:sldChg>
      <pc:sldChg chg="modSp">
        <pc:chgData name="Megan Parnell" userId="285c3279-682b-47c4-9ace-742d8d083ddf" providerId="ADAL" clId="{64A0B53E-12FE-1D43-B8E6-8FFEFC72025C}" dt="2025-06-23T21:20:48.812" v="16" actId="18331"/>
        <pc:sldMkLst>
          <pc:docMk/>
          <pc:sldMk cId="4037494591" sldId="261"/>
        </pc:sldMkLst>
        <pc:picChg chg="mod">
          <ac:chgData name="Megan Parnell" userId="285c3279-682b-47c4-9ace-742d8d083ddf" providerId="ADAL" clId="{64A0B53E-12FE-1D43-B8E6-8FFEFC72025C}" dt="2025-06-23T21:20:48.812" v="16" actId="18331"/>
          <ac:picMkLst>
            <pc:docMk/>
            <pc:sldMk cId="4037494591" sldId="261"/>
            <ac:picMk id="20" creationId="{44C756D5-E864-9EA9-D52D-8214D65D6B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67E5D-1D01-FB4D-A5F5-D665205002E9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6F3FC-BF9A-1C48-BAA4-E4898AC5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0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with your kids in a comfortable, familiar space about the dangers may feel awkward — but it can make a huge difference. Lead with empathy, not judgment, and allow space for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6F3FC-BF9A-1C48-BAA4-E4898AC53B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Find guides to help your conversation flow at </a:t>
            </a:r>
            <a:r>
              <a:rPr lang="en-US" sz="1200" dirty="0" err="1"/>
              <a:t>TalkAboutTobacco.com</a:t>
            </a:r>
            <a:r>
              <a:rPr lang="en-US" sz="1200" dirty="0"/>
              <a:t>. Each one has age-appropriate statistics and questions to help you get started.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6F3FC-BF9A-1C48-BAA4-E4898AC53B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71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don’t know where to start, the interactive experience from Talk About Tobacco is a memorable way to learn about the dangers of vaping. Go through it with your child to learn more.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6F3FC-BF9A-1C48-BAA4-E4898AC53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8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also visit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TalkAboutTobacco.com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more guides and information.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Educators can also find free resources to encourage healthy decisions in their classroom.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6F3FC-BF9A-1C48-BAA4-E4898AC53B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dotted background&#10;&#10;AI-generated content may be incorrect.">
            <a:extLst>
              <a:ext uri="{FF2B5EF4-FFF2-40B4-BE49-F238E27FC236}">
                <a16:creationId xmlns:a16="http://schemas.microsoft.com/office/drawing/2014/main" id="{2342A704-BD83-8C36-4151-2259D0149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737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40085-B280-F60D-0AB0-487EB18B8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F0769-E2A6-D395-8FC6-5F66936E6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B0FB-B178-3629-F2BF-E3A32CE9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EE280-91DF-DD71-6B3F-269C690D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8EC24-A3AD-C0F5-F1FA-D65304F8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9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square with white dots&#10;&#10;AI-generated content may be incorrect.">
            <a:extLst>
              <a:ext uri="{FF2B5EF4-FFF2-40B4-BE49-F238E27FC236}">
                <a16:creationId xmlns:a16="http://schemas.microsoft.com/office/drawing/2014/main" id="{85A4A49D-3C14-374C-6E7A-C1F51B305D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33" y="-100693"/>
            <a:ext cx="12381266" cy="7059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7C1B7-562A-53B9-DCF9-2E159746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59CE7-088D-B118-9FD7-903EFC8E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130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CA5FE-2E67-11B3-77C2-B99B7660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5CE9A-573D-75AC-39C0-23FEB935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45B6A-081E-565E-4C6B-05E98C48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quare with a white border&#10;&#10;AI-generated content may be incorrect.">
            <a:extLst>
              <a:ext uri="{FF2B5EF4-FFF2-40B4-BE49-F238E27FC236}">
                <a16:creationId xmlns:a16="http://schemas.microsoft.com/office/drawing/2014/main" id="{E59B7838-376C-A88E-F051-938F80308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E69FB-9779-7FBF-B523-50BCA1B73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AD796-0ABA-71EC-6804-E8F094717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D180-41C2-3C89-EBAC-AE3C5D9C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BD3D1-4A2E-0B4C-DB3D-752E5579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500F9-C292-61FD-0A3C-99719F84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0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red background&#10;&#10;AI-generated content may be incorrect.">
            <a:extLst>
              <a:ext uri="{FF2B5EF4-FFF2-40B4-BE49-F238E27FC236}">
                <a16:creationId xmlns:a16="http://schemas.microsoft.com/office/drawing/2014/main" id="{86C0B7F3-5B4C-AD20-047B-C6F6D9E78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9F5C70-9984-3E7E-D384-20A5E4F5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D0B48-9BB7-0143-005C-CF6FE84EB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A0BC7-807D-D82A-6FA8-27608F52C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DE55A-DCBD-3166-7A7C-FD7A150B7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EE310-41DB-8E4B-3F3E-3AFC43D5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A66-643A-F2B2-5A2A-9DF58502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red background&#10;&#10;AI-generated content may be incorrect.">
            <a:extLst>
              <a:ext uri="{FF2B5EF4-FFF2-40B4-BE49-F238E27FC236}">
                <a16:creationId xmlns:a16="http://schemas.microsoft.com/office/drawing/2014/main" id="{2F31BE12-E74E-223D-E3D1-464A8987E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6492A-DA69-1F3F-10E0-EE5BD8EF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99DEE-14B0-7162-C97B-2DE08BA1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B802B-8163-F97E-C7F8-953FD4BF5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FAABA-6226-80C1-9047-E37B843C0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469C8-F1FF-8CA1-439A-ED9F0F5BC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7FB3E-EABD-915C-C456-4DAC8CEB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77922-D3B0-99BC-B2B6-F2941FAC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9F945-E37A-AA0A-8A7D-B9050476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8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background with small dots&#10;&#10;AI-generated content may be incorrect.">
            <a:extLst>
              <a:ext uri="{FF2B5EF4-FFF2-40B4-BE49-F238E27FC236}">
                <a16:creationId xmlns:a16="http://schemas.microsoft.com/office/drawing/2014/main" id="{8DD7BDD1-B2BE-5BF7-F32A-B9426B0830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B21452-DBED-4393-9566-4434460E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80171-6B5F-C155-FEE1-3C440438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76D10-62C2-CE3B-A53B-35151F72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02730-88F6-E1F0-6D1E-24F210A1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8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red background&#10;&#10;AI-generated content may be incorrect.">
            <a:extLst>
              <a:ext uri="{FF2B5EF4-FFF2-40B4-BE49-F238E27FC236}">
                <a16:creationId xmlns:a16="http://schemas.microsoft.com/office/drawing/2014/main" id="{3CAF9345-DFCA-D3D5-0AC1-A2610369A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86E78-ABA9-56C5-FEE2-CEFB07FD8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6BA56-CCD7-91A6-EB31-45D4D550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B1F09-C3A1-A48F-FD62-8000DC54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0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background with small dots&#10;&#10;AI-generated content may be incorrect.">
            <a:extLst>
              <a:ext uri="{FF2B5EF4-FFF2-40B4-BE49-F238E27FC236}">
                <a16:creationId xmlns:a16="http://schemas.microsoft.com/office/drawing/2014/main" id="{B4693DDE-6921-2B1F-FFD1-F7612959A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CE6E7-25A0-6F62-EED1-129A1D2B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18DB-E4D4-A01D-644A-211B72E56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0AF02-6911-F2F1-0B7B-F4DB70C04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CB2A0-5556-E61A-A85C-423EAD45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8AF21-98EC-E724-6CB7-0754283F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3099A-93F4-64D2-C40B-8190B7B2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7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dotted background&#10;&#10;AI-generated content may be incorrect.">
            <a:extLst>
              <a:ext uri="{FF2B5EF4-FFF2-40B4-BE49-F238E27FC236}">
                <a16:creationId xmlns:a16="http://schemas.microsoft.com/office/drawing/2014/main" id="{422E0004-7C9D-C3A8-7BE9-967868C89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951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6DE86-7F41-1AAE-8002-4DDD73FF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7BA03-2A7D-5DE4-249E-5B261D2388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51549-EE1B-4E16-FCA1-6C602A20F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7F0F0-AE95-6DB0-5E4F-0B712ABB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BDF8-A141-457D-2169-2D91437D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14D44-D7E7-BD39-8CF8-21ACA873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9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E51DA4-5A2C-D79D-6415-24B865D6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7FC00-6533-3069-697A-F81D69294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B12C6-CAB6-BFB0-D805-BC5AA1A19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BCC27B-4EB2-ED42-B2D6-E9A0A3A4D4CC}" type="datetimeFigureOut">
              <a:rPr lang="en-US" smtClean="0"/>
              <a:t>7/21/25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3944D-8BCC-697F-1CDD-02AAF514B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15BB4-1862-CA3A-0D9F-3B7F63626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DD53CE-C033-0343-A70A-9C0A7DB59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hivo Black" pitchFamily="2" charset="77"/>
          <a:ea typeface="+mj-ea"/>
          <a:cs typeface="Chivo Black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pace Mono" panose="02000509040000020004" pitchFamily="49" charset="77"/>
          <a:ea typeface="+mn-ea"/>
          <a:cs typeface="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pace Mono" panose="02000509040000020004" pitchFamily="49" charset="77"/>
          <a:ea typeface="+mn-ea"/>
          <a:cs typeface="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pace Mono" panose="02000509040000020004" pitchFamily="49" charset="77"/>
          <a:ea typeface="+mn-ea"/>
          <a:cs typeface="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pace Mono" panose="02000509040000020004" pitchFamily="49" charset="77"/>
          <a:ea typeface="+mn-ea"/>
          <a:cs typeface="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pace Mono" panose="02000509040000020004" pitchFamily="49" charset="77"/>
          <a:ea typeface="+mn-ea"/>
          <a:cs typeface="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wNWTXIN9rg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10.png"/><Relationship Id="rId5" Type="http://schemas.openxmlformats.org/officeDocument/2006/relationships/image" Target="../media/image21.jpeg"/><Relationship Id="rId10" Type="http://schemas.openxmlformats.org/officeDocument/2006/relationships/image" Target="../media/image9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svg"/><Relationship Id="rId21" Type="http://schemas.openxmlformats.org/officeDocument/2006/relationships/image" Target="../media/image45.svg"/><Relationship Id="rId34" Type="http://schemas.openxmlformats.org/officeDocument/2006/relationships/image" Target="../media/image58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33" Type="http://schemas.openxmlformats.org/officeDocument/2006/relationships/image" Target="../media/image57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32" Type="http://schemas.openxmlformats.org/officeDocument/2006/relationships/image" Target="../media/image56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svg"/><Relationship Id="rId36" Type="http://schemas.openxmlformats.org/officeDocument/2006/relationships/image" Target="../media/image60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svg"/><Relationship Id="rId35" Type="http://schemas.openxmlformats.org/officeDocument/2006/relationships/image" Target="../media/image59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95B581-0A6A-84B1-0F96-4473F15EB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33297"/>
            <a:ext cx="9144000" cy="483475"/>
          </a:xfrm>
        </p:spPr>
        <p:txBody>
          <a:bodyPr>
            <a:normAutofit lnSpcReduction="10000"/>
          </a:bodyPr>
          <a:lstStyle/>
          <a:p>
            <a:r>
              <a:rPr lang="en-US" sz="2800" b="1" spc="300" dirty="0"/>
              <a:t>WITH YOUR KIDS</a:t>
            </a:r>
          </a:p>
        </p:txBody>
      </p:sp>
      <p:pic>
        <p:nvPicPr>
          <p:cNvPr id="8" name="Picture 7" descr="A group of cartoon people&#10;&#10;AI-generated content may be incorrect.">
            <a:extLst>
              <a:ext uri="{FF2B5EF4-FFF2-40B4-BE49-F238E27FC236}">
                <a16:creationId xmlns:a16="http://schemas.microsoft.com/office/drawing/2014/main" id="{CC891523-2C03-8456-F1D6-82B084CA42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718" y="3055882"/>
            <a:ext cx="5794563" cy="4498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EA839-98D2-E227-81C8-3366CFA5F350}"/>
              </a:ext>
            </a:extLst>
          </p:cNvPr>
          <p:cNvSpPr txBox="1">
            <a:spLocks/>
          </p:cNvSpPr>
          <p:nvPr/>
        </p:nvSpPr>
        <p:spPr>
          <a:xfrm>
            <a:off x="1238134" y="1387686"/>
            <a:ext cx="9715730" cy="9456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hivo Black" pitchFamily="2" charset="77"/>
                <a:ea typeface="+mj-ea"/>
                <a:cs typeface="Chivo Black" pitchFamily="2" charset="77"/>
              </a:defRPr>
            </a:lvl1pPr>
          </a:lstStyle>
          <a:p>
            <a:r>
              <a:rPr lang="en-US" sz="6600" dirty="0"/>
              <a:t>Talk About Tobacco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AD436239-BFAE-98C1-9FEC-5AD0E13C1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9"/>
            <a:ext cx="3050270" cy="365125"/>
          </a:xfrm>
          <a:prstGeom prst="rect">
            <a:avLst/>
          </a:prstGeom>
        </p:spPr>
      </p:pic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F378BDD1-16EB-BAE7-7354-FBFCE95CBD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73089"/>
            <a:ext cx="1480414" cy="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6A2D9-4F0B-D5FD-1914-B7703178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63" y="1433911"/>
            <a:ext cx="3618186" cy="723736"/>
          </a:xfrm>
        </p:spPr>
        <p:txBody>
          <a:bodyPr>
            <a:noAutofit/>
          </a:bodyPr>
          <a:lstStyle/>
          <a:p>
            <a:r>
              <a:rPr lang="en-US" sz="4800" dirty="0"/>
              <a:t>The Truth: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68EEB-9524-D624-13DC-0CA39174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964" y="2292584"/>
            <a:ext cx="7181192" cy="3093216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Kids report vaping as young </a:t>
            </a:r>
            <a:br>
              <a:rPr lang="en-US" dirty="0"/>
            </a:br>
            <a:r>
              <a:rPr lang="en-US" dirty="0"/>
              <a:t>as 11.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60% of parents whose kids vape don’t know it’s happening.</a:t>
            </a:r>
          </a:p>
          <a:p>
            <a:pPr>
              <a:lnSpc>
                <a:spcPct val="100000"/>
              </a:lnSpc>
            </a:pPr>
            <a:r>
              <a:rPr lang="en-US" dirty="0"/>
              <a:t>21.8% of Oklahoma high school students report vaping.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2701D-1AA3-6481-DEC0-FD197FB23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8"/>
            <a:ext cx="3050270" cy="365125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77E50C9-6B6D-BCB8-5BCC-5E546D28A2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60872"/>
            <a:ext cx="1511088" cy="560602"/>
          </a:xfrm>
          <a:prstGeom prst="rect">
            <a:avLst/>
          </a:prstGeom>
        </p:spPr>
      </p:pic>
      <p:pic>
        <p:nvPicPr>
          <p:cNvPr id="9" name="Picture 8" descr="A close-up of a vape&#10;&#10;AI-generated content may be incorrect.">
            <a:extLst>
              <a:ext uri="{FF2B5EF4-FFF2-40B4-BE49-F238E27FC236}">
                <a16:creationId xmlns:a16="http://schemas.microsoft.com/office/drawing/2014/main" id="{F0026F8A-2DA8-D407-5F43-B3A501A1C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4117">
            <a:off x="8237738" y="186383"/>
            <a:ext cx="3211929" cy="52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1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What Parents Need To Know About Vaping | Tobacco Stops With Me | OK TSET">
            <a:hlinkClick r:id="" action="ppaction://media"/>
            <a:extLst>
              <a:ext uri="{FF2B5EF4-FFF2-40B4-BE49-F238E27FC236}">
                <a16:creationId xmlns:a16="http://schemas.microsoft.com/office/drawing/2014/main" id="{ED703584-E49B-DE85-2A26-7B4CFFFB5E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1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8977-387A-1ECA-0F27-E71580DC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45" y="1777757"/>
            <a:ext cx="6207369" cy="1897428"/>
          </a:xfrm>
        </p:spPr>
        <p:txBody>
          <a:bodyPr>
            <a:noAutofit/>
          </a:bodyPr>
          <a:lstStyle/>
          <a:p>
            <a:r>
              <a:rPr lang="en-US" sz="6000" dirty="0"/>
              <a:t>The Power of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FCBE-7D15-8CE7-7FEB-362A89B91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9246" y="3868616"/>
            <a:ext cx="6289431" cy="141263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/>
              <a:t>Your words have power. Talk early, talk often.</a:t>
            </a:r>
          </a:p>
        </p:txBody>
      </p:sp>
      <p:pic>
        <p:nvPicPr>
          <p:cNvPr id="6" name="Picture 5" descr="A child standing in front of a playground&#10;&#10;AI-generated content may be incorrect.">
            <a:extLst>
              <a:ext uri="{FF2B5EF4-FFF2-40B4-BE49-F238E27FC236}">
                <a16:creationId xmlns:a16="http://schemas.microsoft.com/office/drawing/2014/main" id="{4EB4F0D0-13DE-B7BC-F8DF-66477C791D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9323" y="-193431"/>
            <a:ext cx="4806462" cy="7192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84595-ECD6-357A-41DA-D301A7D8AA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8"/>
            <a:ext cx="3050270" cy="365125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B12A874D-7D43-A2F5-9608-F118B1995F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60872"/>
            <a:ext cx="1511088" cy="5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35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29A4-F55F-3AB0-3A2F-B467C13A6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371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/>
              <a:t>FREE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4AF2B-F867-8DA6-61D8-A9FEEF301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1317"/>
            <a:ext cx="9144000" cy="1330569"/>
          </a:xfrm>
        </p:spPr>
        <p:txBody>
          <a:bodyPr>
            <a:normAutofit/>
          </a:bodyPr>
          <a:lstStyle/>
          <a:p>
            <a:r>
              <a:rPr lang="en-US" sz="3200" dirty="0"/>
              <a:t>from Talk About Tobacco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E1BAD02A-BB8D-2B79-4AA2-B59D6897A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9"/>
            <a:ext cx="3050270" cy="365125"/>
          </a:xfrm>
          <a:prstGeom prst="rect">
            <a:avLst/>
          </a:prstGeom>
        </p:spPr>
      </p:pic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7B0BE82F-3C0E-145D-06C0-28854DF70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73089"/>
            <a:ext cx="1480414" cy="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F5D0-FAED-3C42-562B-C1570A13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55" y="780964"/>
            <a:ext cx="4541508" cy="2104696"/>
          </a:xfrm>
        </p:spPr>
        <p:txBody>
          <a:bodyPr>
            <a:noAutofit/>
          </a:bodyPr>
          <a:lstStyle/>
          <a:p>
            <a:r>
              <a:rPr lang="en-US" sz="4800" dirty="0"/>
              <a:t>Age-Specific Conversation Guides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93D4A-27E8-395F-0653-9F5A2706B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9555" y="2776444"/>
            <a:ext cx="4464090" cy="287195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Elementary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Middle School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High School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B38C62-8C4D-5C93-2F7C-F6BD25E04139}"/>
              </a:ext>
            </a:extLst>
          </p:cNvPr>
          <p:cNvSpPr txBox="1">
            <a:spLocks/>
          </p:cNvSpPr>
          <p:nvPr/>
        </p:nvSpPr>
        <p:spPr>
          <a:xfrm>
            <a:off x="734685" y="4143703"/>
            <a:ext cx="6275715" cy="2025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pace Mono" panose="02000509040000020004" pitchFamily="49" charset="77"/>
                <a:ea typeface="+mn-ea"/>
                <a:cs typeface="Chivo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Space Mono" panose="02000509040000020004" pitchFamily="49" charset="77"/>
                <a:ea typeface="+mn-ea"/>
                <a:cs typeface="Chivo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Space Mono" panose="02000509040000020004" pitchFamily="49" charset="77"/>
                <a:ea typeface="+mn-ea"/>
                <a:cs typeface="Chivo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Space Mono" panose="02000509040000020004" pitchFamily="49" charset="77"/>
                <a:ea typeface="+mn-ea"/>
                <a:cs typeface="Chivo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Space Mono" panose="02000509040000020004" pitchFamily="49" charset="77"/>
                <a:ea typeface="+mn-ea"/>
                <a:cs typeface="Chivo" pitchFamily="2" charset="77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8" descr="A close-up of a conversation guide&#10;&#10;AI-generated content may be incorrect.">
            <a:extLst>
              <a:ext uri="{FF2B5EF4-FFF2-40B4-BE49-F238E27FC236}">
                <a16:creationId xmlns:a16="http://schemas.microsoft.com/office/drawing/2014/main" id="{76CBB5B5-ED64-3FED-5948-2B33F8826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2756">
            <a:off x="8469257" y="737348"/>
            <a:ext cx="2781659" cy="3599794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11" name="Picture 10" descr="A close-up of a conversation guide&#10;&#10;AI-generated content may be incorrect.">
            <a:extLst>
              <a:ext uri="{FF2B5EF4-FFF2-40B4-BE49-F238E27FC236}">
                <a16:creationId xmlns:a16="http://schemas.microsoft.com/office/drawing/2014/main" id="{83B0C6F9-15BB-A2E2-DA24-EE2BF5581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9670">
            <a:off x="5954151" y="1476702"/>
            <a:ext cx="2781660" cy="3599795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13" name="Picture 12" descr="A poster of a conversation guide&#10;&#10;AI-generated content may be incorrect.">
            <a:extLst>
              <a:ext uri="{FF2B5EF4-FFF2-40B4-BE49-F238E27FC236}">
                <a16:creationId xmlns:a16="http://schemas.microsoft.com/office/drawing/2014/main" id="{51560EE5-A444-5C9B-F225-52FFFB4264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9591">
            <a:off x="7549570" y="2695521"/>
            <a:ext cx="2781659" cy="3599794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0E918438-55F5-EA5C-F89F-DDE348E466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9"/>
            <a:ext cx="3050270" cy="365125"/>
          </a:xfrm>
          <a:prstGeom prst="rect">
            <a:avLst/>
          </a:prstGeom>
        </p:spPr>
      </p:pic>
      <p:pic>
        <p:nvPicPr>
          <p:cNvPr id="4" name="Picture 3" descr="A black and blue logo&#10;&#10;AI-generated content may be incorrect.">
            <a:extLst>
              <a:ext uri="{FF2B5EF4-FFF2-40B4-BE49-F238E27FC236}">
                <a16:creationId xmlns:a16="http://schemas.microsoft.com/office/drawing/2014/main" id="{3785D4EB-BCDD-9FC4-F68E-FA8F90C24A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73089"/>
            <a:ext cx="1480414" cy="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7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234F-0859-31C1-C9BD-1E8491C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6663"/>
            <a:ext cx="10515600" cy="1022952"/>
          </a:xfrm>
        </p:spPr>
        <p:txBody>
          <a:bodyPr/>
          <a:lstStyle/>
          <a:p>
            <a:pPr algn="ctr"/>
            <a:r>
              <a:rPr lang="en-US" dirty="0"/>
              <a:t>The Interactive Experience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67DF07-03B2-718F-DB0F-7C22B89570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14" y="1942021"/>
            <a:ext cx="6051772" cy="3974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1D7BD-DD6C-4080-E427-80C69EC67F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8"/>
            <a:ext cx="3050270" cy="365125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762CCFEF-0A35-7DA6-C6BA-D9CD807642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60872"/>
            <a:ext cx="1511088" cy="560602"/>
          </a:xfrm>
          <a:prstGeom prst="rect">
            <a:avLst/>
          </a:prstGeom>
        </p:spPr>
      </p:pic>
      <p:pic>
        <p:nvPicPr>
          <p:cNvPr id="8" name="Screen Recording 2025-05-29 at 10.32.23 AM">
            <a:hlinkClick r:id="" action="ppaction://media"/>
            <a:extLst>
              <a:ext uri="{FF2B5EF4-FFF2-40B4-BE49-F238E27FC236}">
                <a16:creationId xmlns:a16="http://schemas.microsoft.com/office/drawing/2014/main" id="{6E54341F-47CC-E510-3EF9-5313F317B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77" t="5824" r="-77" b="26893"/>
          <a:stretch>
            <a:fillRect/>
          </a:stretch>
        </p:blipFill>
        <p:spPr>
          <a:xfrm>
            <a:off x="4037634" y="2202873"/>
            <a:ext cx="4116732" cy="23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B9B5-7E59-8108-E00D-7C39FC79A3CE}"/>
              </a:ext>
            </a:extLst>
          </p:cNvPr>
          <p:cNvSpPr txBox="1">
            <a:spLocks/>
          </p:cNvSpPr>
          <p:nvPr/>
        </p:nvSpPr>
        <p:spPr>
          <a:xfrm>
            <a:off x="831850" y="616663"/>
            <a:ext cx="10515600" cy="1022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hivo Black" pitchFamily="2" charset="77"/>
                <a:ea typeface="+mj-ea"/>
                <a:cs typeface="Chivo Black" pitchFamily="2" charset="77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More Resources</a:t>
            </a:r>
          </a:p>
        </p:txBody>
      </p:sp>
      <p:pic>
        <p:nvPicPr>
          <p:cNvPr id="8" name="Picture 7" descr="A poster of a brain with smoke coming out of it&#10;&#10;AI-generated content may be incorrect.">
            <a:extLst>
              <a:ext uri="{FF2B5EF4-FFF2-40B4-BE49-F238E27FC236}">
                <a16:creationId xmlns:a16="http://schemas.microsoft.com/office/drawing/2014/main" id="{B18F9032-2EF2-6018-C628-8EEC43F4C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216">
            <a:off x="4993063" y="1673787"/>
            <a:ext cx="2730101" cy="35104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1" descr="A poster of a vape device&#10;&#10;AI-generated content may be incorrect.">
            <a:extLst>
              <a:ext uri="{FF2B5EF4-FFF2-40B4-BE49-F238E27FC236}">
                <a16:creationId xmlns:a16="http://schemas.microsoft.com/office/drawing/2014/main" id="{2F7531D7-B774-158D-C8C0-CD2E92EE5D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6112">
            <a:off x="7574069" y="2252916"/>
            <a:ext cx="2505288" cy="32421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poster with text and pictures of a bottle&#10;&#10;AI-generated content may be incorrect.">
            <a:extLst>
              <a:ext uri="{FF2B5EF4-FFF2-40B4-BE49-F238E27FC236}">
                <a16:creationId xmlns:a16="http://schemas.microsoft.com/office/drawing/2014/main" id="{D582246F-27C4-0D3A-75E2-B6D5976BCA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669">
            <a:off x="7852082" y="3972037"/>
            <a:ext cx="2260565" cy="2923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 descr="Coloring page of a coloring book with fruits&#10;&#10;AI-generated content may be incorrect.">
            <a:extLst>
              <a:ext uri="{FF2B5EF4-FFF2-40B4-BE49-F238E27FC236}">
                <a16:creationId xmlns:a16="http://schemas.microsoft.com/office/drawing/2014/main" id="{44C756D5-E864-9EA9-D52D-8214D65D6B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9426">
            <a:off x="3010179" y="2187347"/>
            <a:ext cx="2233310" cy="2890166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10" name="Picture 9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460AD43B-BAA9-476C-0797-EC9C85FE6B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4134">
            <a:off x="5791431" y="4271496"/>
            <a:ext cx="2175425" cy="2797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A black and white poster of a cartoon character&#10;&#10;AI-generated content may be incorrect.">
            <a:extLst>
              <a:ext uri="{FF2B5EF4-FFF2-40B4-BE49-F238E27FC236}">
                <a16:creationId xmlns:a16="http://schemas.microsoft.com/office/drawing/2014/main" id="{328AAF5C-8D7C-D193-CB2E-1EBDD1EF77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7497">
            <a:off x="1316323" y="3168028"/>
            <a:ext cx="2098494" cy="2715698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18" name="Picture 17" descr="A paper with text and a picture of a cigarette&#10;&#10;AI-generated content may be incorrect.">
            <a:extLst>
              <a:ext uri="{FF2B5EF4-FFF2-40B4-BE49-F238E27FC236}">
                <a16:creationId xmlns:a16="http://schemas.microsoft.com/office/drawing/2014/main" id="{D127CD71-C119-F55D-EE89-20ACB26351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002">
            <a:off x="3449127" y="4447098"/>
            <a:ext cx="2254857" cy="2918050"/>
          </a:xfrm>
          <a:prstGeom prst="rect">
            <a:avLst/>
          </a:prstGeom>
          <a:ln w="28575" cap="rnd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C88753-5876-BDFC-EF4E-85A570C3914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4" y="6356348"/>
            <a:ext cx="3050270" cy="365125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370B7491-7F27-7842-EFDF-D1504E2B77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479" y="6160872"/>
            <a:ext cx="1511088" cy="5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9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70E42F-2001-2E3A-19B7-2D3D61BF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97149" y="2057257"/>
            <a:ext cx="1379890" cy="161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8AA8D-43C3-DAA8-E626-9F0017256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80461" y="311485"/>
            <a:ext cx="1028127" cy="1325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0FE788-CA80-612E-B95D-27C39E87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54852" y="5665965"/>
            <a:ext cx="1965434" cy="721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877A8B-336B-406B-9BB4-9672053A8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60798" y="4328594"/>
            <a:ext cx="1447010" cy="795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81B4B-AC4A-F811-C019-BB9DB31D9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31110"/>
          <a:stretch>
            <a:fillRect/>
          </a:stretch>
        </p:blipFill>
        <p:spPr>
          <a:xfrm>
            <a:off x="251815" y="300885"/>
            <a:ext cx="3333242" cy="2572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5DEC20-C35B-9FB0-201B-C4C150946D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14821" y="3567446"/>
            <a:ext cx="1390954" cy="1333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84D68-3391-21CC-73C0-88583535E2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28674" y="5258199"/>
            <a:ext cx="1303913" cy="11492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C318B-DBBF-E876-A879-A21B5645A3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102178" y="5332470"/>
            <a:ext cx="1926663" cy="1000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799420-8E6A-8DFE-9832-DD716D9600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0188325" y="4324241"/>
            <a:ext cx="1433210" cy="800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C23567-3110-D9F3-6D66-11D942222E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0512601" y="1896105"/>
            <a:ext cx="1175852" cy="19405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CFDA66-E92A-3BBB-EF6A-435ABD44DA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494620" y="312460"/>
            <a:ext cx="1193833" cy="14201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53F720-ED7D-4093-7208-9F76F28B53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4056691" y="3352231"/>
            <a:ext cx="1453191" cy="16285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CB1DE2-244F-0F90-32F8-C7CDDE427E2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4102173" y="5138286"/>
            <a:ext cx="1421147" cy="15798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1ECF5D-F985-4DC9-ECBC-9C99BF31E8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047769" y="3568244"/>
            <a:ext cx="1766062" cy="13978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6C4626-3671-D682-661C-D0276E68D7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2174052" y="5327968"/>
            <a:ext cx="1590993" cy="12227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7D861E-F957-AC80-BE30-232B14D7FB6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6180003" y="186441"/>
            <a:ext cx="1589074" cy="27275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FF5DC95-6C82-E799-F24C-063FA6A31F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4953820" y="142474"/>
            <a:ext cx="1142180" cy="27689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1EC30A-402A-3F3F-1EDA-2D014254F70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3842238" y="288951"/>
            <a:ext cx="826461" cy="26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2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lk About Tobacco">
      <a:dk1>
        <a:srgbClr val="003B45"/>
      </a:dk1>
      <a:lt1>
        <a:srgbClr val="FFFFFF"/>
      </a:lt1>
      <a:dk2>
        <a:srgbClr val="003B45"/>
      </a:dk2>
      <a:lt2>
        <a:srgbClr val="E8E8E8"/>
      </a:lt2>
      <a:accent1>
        <a:srgbClr val="EE7B61"/>
      </a:accent1>
      <a:accent2>
        <a:srgbClr val="896EB1"/>
      </a:accent2>
      <a:accent3>
        <a:srgbClr val="F1C269"/>
      </a:accent3>
      <a:accent4>
        <a:srgbClr val="4CB06D"/>
      </a:accent4>
      <a:accent5>
        <a:srgbClr val="BDE6F0"/>
      </a:accent5>
      <a:accent6>
        <a:srgbClr val="003B45"/>
      </a:accent6>
      <a:hlink>
        <a:srgbClr val="896EB1"/>
      </a:hlink>
      <a:folHlink>
        <a:srgbClr val="896E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205</Words>
  <Application>Microsoft Macintosh PowerPoint</Application>
  <PresentationFormat>Widescreen</PresentationFormat>
  <Paragraphs>24</Paragraphs>
  <Slides>9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Chivo Black</vt:lpstr>
      <vt:lpstr>Space Mono</vt:lpstr>
      <vt:lpstr>Office Theme</vt:lpstr>
      <vt:lpstr>PowerPoint Presentation</vt:lpstr>
      <vt:lpstr>The Truth: </vt:lpstr>
      <vt:lpstr>PowerPoint Presentation</vt:lpstr>
      <vt:lpstr>The Power of Conversation</vt:lpstr>
      <vt:lpstr>FREE Resources</vt:lpstr>
      <vt:lpstr>Age-Specific Conversation Guides </vt:lpstr>
      <vt:lpstr>The Interactive Experience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Parnell</dc:creator>
  <cp:lastModifiedBy>Megan Parnell</cp:lastModifiedBy>
  <cp:revision>3</cp:revision>
  <dcterms:created xsi:type="dcterms:W3CDTF">2025-06-09T15:02:55Z</dcterms:created>
  <dcterms:modified xsi:type="dcterms:W3CDTF">2025-07-21T19:15:40Z</dcterms:modified>
</cp:coreProperties>
</file>